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12"/>
  </p:notesMasterIdLst>
  <p:sldIdLst>
    <p:sldId id="258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9"/>
    <p:restoredTop sz="96405"/>
  </p:normalViewPr>
  <p:slideViewPr>
    <p:cSldViewPr snapToGrid="0">
      <p:cViewPr varScale="1">
        <p:scale>
          <a:sx n="90" d="100"/>
          <a:sy n="90" d="100"/>
        </p:scale>
        <p:origin x="7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57F50-8B91-5948-99C5-328772D299DD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A8010-329F-B145-B1C3-A4632A5F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9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6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9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5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3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6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1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3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8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 descr="A logo with blue text&#10;&#10;Description automatically generated">
            <a:extLst>
              <a:ext uri="{FF2B5EF4-FFF2-40B4-BE49-F238E27FC236}">
                <a16:creationId xmlns:a16="http://schemas.microsoft.com/office/drawing/2014/main" id="{01951CC4-626E-9EFF-0F39-D67B681B256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879373"/>
            <a:ext cx="5753686" cy="91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5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936E8197-EAF8-1FE3-D109-5B2979746AC6}"/>
              </a:ext>
            </a:extLst>
          </p:cNvPr>
          <p:cNvSpPr txBox="1">
            <a:spLocks/>
          </p:cNvSpPr>
          <p:nvPr/>
        </p:nvSpPr>
        <p:spPr>
          <a:xfrm>
            <a:off x="1920240" y="1295399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b="1" dirty="0">
                <a:ea typeface="ＭＳ Ｐゴシック" panose="020B0600070205080204" pitchFamily="34" charset="-128"/>
              </a:rPr>
              <a:t>IOSI Project Number and Title: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2BEA5AD1-112F-4F49-91DC-DB3C20C81095}"/>
              </a:ext>
            </a:extLst>
          </p:cNvPr>
          <p:cNvSpPr txBox="1">
            <a:spLocks/>
          </p:cNvSpPr>
          <p:nvPr/>
        </p:nvSpPr>
        <p:spPr bwMode="auto">
          <a:xfrm>
            <a:off x="19202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Investigator(s):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2E0D943-0427-2A6D-4AD1-A8D08785E528}"/>
              </a:ext>
            </a:extLst>
          </p:cNvPr>
          <p:cNvSpPr txBox="1">
            <a:spLocks/>
          </p:cNvSpPr>
          <p:nvPr/>
        </p:nvSpPr>
        <p:spPr bwMode="auto">
          <a:xfrm>
            <a:off x="61874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Team: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(indicate category of HQP – PhD student, undergraduate, etc.)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5483A7ED-77BB-7E83-9823-62337580B994}"/>
              </a:ext>
            </a:extLst>
          </p:cNvPr>
          <p:cNvSpPr txBox="1">
            <a:spLocks/>
          </p:cNvSpPr>
          <p:nvPr/>
        </p:nvSpPr>
        <p:spPr bwMode="auto">
          <a:xfrm>
            <a:off x="1920240" y="4599878"/>
            <a:ext cx="3733800" cy="13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Start Date: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>
              <a:buFontTx/>
              <a:buNone/>
            </a:pPr>
            <a:r>
              <a:rPr lang="en-US" altLang="en-US" sz="2000" dirty="0"/>
              <a:t>Project End Date: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D734FF-3765-0B92-F876-CC1E3FB1738E}"/>
              </a:ext>
            </a:extLst>
          </p:cNvPr>
          <p:cNvSpPr txBox="1"/>
          <p:nvPr/>
        </p:nvSpPr>
        <p:spPr>
          <a:xfrm>
            <a:off x="1637211" y="188056"/>
            <a:ext cx="8686800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000" b="1" cap="all" dirty="0">
                <a:solidFill>
                  <a:schemeClr val="accent1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EVENT (stewardship), DATE</a:t>
            </a:r>
            <a:endParaRPr lang="en-CA" sz="2000" dirty="0">
              <a:solidFill>
                <a:schemeClr val="accent1"/>
              </a:solidFill>
              <a:ea typeface="MS Mincho" panose="02020609040205080304" pitchFamily="49" charset="-128"/>
            </a:endParaRPr>
          </a:p>
          <a:p>
            <a:pPr algn="ctr"/>
            <a:r>
              <a:rPr lang="en-CA" sz="1100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CA" sz="16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1AF2E8BA-8B44-F3BA-81B4-B073965FF8CB}"/>
              </a:ext>
            </a:extLst>
          </p:cNvPr>
          <p:cNvSpPr txBox="1">
            <a:spLocks/>
          </p:cNvSpPr>
          <p:nvPr/>
        </p:nvSpPr>
        <p:spPr bwMode="auto">
          <a:xfrm>
            <a:off x="6187440" y="433039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Stewards: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256396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DA05-7A03-1872-C35E-1A3CBD6B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 to the project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ABBE0-021F-22D3-D7BE-6A41AE3E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1480B-4E09-CE6C-354E-A3D35F70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4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7108-DB86-C609-1477-8EF64F0D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FC6F-2BAC-1C1D-B8BF-05FA88F57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(Explain what challenges in oil sands industry the projects addresses and expected business benefits)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8409A-0080-F5ED-1E2F-554CE641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12FAC-6DBF-6E90-A0E1-946EB5F0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5DAE-224F-12D1-A140-EBB70A315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0AEF9-7E78-9A77-CF3C-D71304EA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E008-1BF2-85D1-346A-F7EDB27CD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32C19-2D8A-7C29-60E3-709E6957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FF583-5D18-B8C8-9EBE-5FFD8BABD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1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ECF7-EA1D-FEEC-3884-53E4EB1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Issues/concerns from last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D430D-FF20-53EB-A054-FF394346E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3D6C1-4FF5-D2A3-3A0E-89F08E8C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1890-FEE4-FA9E-ACE7-4BF92242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083AE-DD7A-49DF-A961-CE837FBCD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E3700-1DEA-3AA0-AAC8-2A9CE538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1A23-D521-8622-2283-9F7E1165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5B8-2EE7-2D4F-28BC-D262BFC41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(add more slides as needed)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24DF8-1C5A-0B90-671F-C5C691AF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3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commercialization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plan for the next 6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122</Words>
  <Application>Microsoft Macintosh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Mincho</vt:lpstr>
      <vt:lpstr>ＭＳ Ｐゴシック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Business case</vt:lpstr>
      <vt:lpstr>Project objectives</vt:lpstr>
      <vt:lpstr>Earlier work</vt:lpstr>
      <vt:lpstr>Issues/concerns from last review</vt:lpstr>
      <vt:lpstr>Recent progress report - 1</vt:lpstr>
      <vt:lpstr>Recent progress report - 2</vt:lpstr>
      <vt:lpstr>Conclusions and commercialization potential</vt:lpstr>
      <vt:lpstr>Work plan for the next 6 months</vt:lpstr>
      <vt:lpstr>Looking forward to the project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Semagina</dc:creator>
  <cp:lastModifiedBy>Lindsey Gauthier</cp:lastModifiedBy>
  <cp:revision>23</cp:revision>
  <dcterms:created xsi:type="dcterms:W3CDTF">2022-09-30T19:41:42Z</dcterms:created>
  <dcterms:modified xsi:type="dcterms:W3CDTF">2026-06-12T17:38:19Z</dcterms:modified>
</cp:coreProperties>
</file>