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2"/>
  </p:notesMasterIdLst>
  <p:sldIdLst>
    <p:sldId id="258" r:id="rId2"/>
    <p:sldId id="270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/>
    <p:restoredTop sz="96405"/>
  </p:normalViewPr>
  <p:slideViewPr>
    <p:cSldViewPr snapToGrid="0">
      <p:cViewPr varScale="1">
        <p:scale>
          <a:sx n="128" d="100"/>
          <a:sy n="128" d="100"/>
        </p:scale>
        <p:origin x="1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57F50-8B91-5948-99C5-328772D299DD}" type="datetimeFigureOut">
              <a:rPr lang="en-US" smtClean="0"/>
              <a:t>12/15/23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A8010-329F-B145-B1C3-A4632A5F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9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80B3-9AB2-B3E4-9DE0-EE05BAF6D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DC1C6-1084-4E61-A55B-D6EA9A9DF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77B63-1374-6ECC-E804-84814971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2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313CB-B187-BD39-DABE-4CEBE52E3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AB08D-BE47-A07A-AD4E-7D66D10B6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EF2F-C157-D10E-A234-652D1342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C11CE1-5D96-564D-9D72-60EE68E1C9C1}" type="datetime1">
              <a:rPr lang="en-CA" smtClean="0"/>
              <a:t>2023-12-15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2A42-0476-AAAF-D89A-8FB2EA57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CA7A8-0164-83DA-FEA0-9CE899DF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8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A5F8C9-783F-23E8-00A6-41E7CD5CB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F0946-0CE0-1D71-9A89-E834EAC2D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9BBD-8C8B-1ADA-BFDE-91866BF6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D414E15-CC46-0140-B106-29EF5DAB836F}" type="datetime1">
              <a:rPr lang="en-CA" smtClean="0"/>
              <a:t>2023-12-15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74686-F278-6751-4E2E-C1CEA270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A8BBC-3197-A482-770F-A8609BAB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8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A7CC4-7FDE-3757-891A-9941314D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0E342-6C41-A9BC-D247-8200637C9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48" y="1362153"/>
            <a:ext cx="78867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6B9343-BFBC-36AE-AB8F-31D2222B5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9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0E1B1-D8A0-2AA9-4766-57F0F8FD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57DDB-3FF9-04D9-9499-4072F897F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80481A-A078-2257-5A2E-7C102D68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A6B7E-16CB-DB83-6802-5F7F3AF1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93C0-DFE8-BFE2-5396-A2D5DEF5F6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50755-CE3E-BBC9-8210-74996099F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82979FF-90EB-BF1E-2F0C-1D52BBA4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7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7B24-F6DF-DA2C-8A7E-274648579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23FB-606C-7319-3659-13692C1DA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6841F-1015-AA5E-1F22-DC5B27578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76CC4-6C82-F2A9-2829-639611974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3F980E-5FD9-A5AF-EF05-BB69A4320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903423-F1FC-58DD-2A35-49DD47FC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0CA39A3-5C43-0F4B-94BC-6A074F5CDFBE}" type="datetime1">
              <a:rPr lang="en-CA" smtClean="0"/>
              <a:t>2023-12-15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E2E100-9C9F-EAB0-5F84-DD113FB7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051772-802D-7911-7036-ACDE432AC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2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4769-ADB9-2D10-1454-BE316908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8785E-1FB2-8CA1-615C-832ECDC4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9B609E-007A-6B44-B92B-9C5BFC9F6E71}" type="datetime1">
              <a:rPr lang="en-CA" smtClean="0"/>
              <a:t>2023-12-15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868A8-29CB-56C1-27F5-AEBCE9CD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97528-D036-4F59-D7ED-E722013D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4B396E-B645-D4DE-E6CB-73699DCAA1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E57AE74-8992-8842-B14D-2C754B6384D2}" type="datetime1">
              <a:rPr lang="en-CA" smtClean="0"/>
              <a:t>2023-12-15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AAB227-56BA-F13E-01C5-BFD7A3C7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925A9-A8BD-8FA4-9528-00C07AA2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8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D2A4-5A20-58BC-8F93-379AE55A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BEB1-6927-ED97-8265-BE2AF7E1B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D4D93-B69C-95E6-993E-0083A8C53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4AE50-AEEF-1E8C-C660-736583CC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9031716-9BD2-404E-AE49-E06756F90DF6}" type="datetime1">
              <a:rPr lang="en-CA" smtClean="0"/>
              <a:t>2023-12-15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B9F9B-4AFA-A0FA-516E-D519FB2D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1F224-0FF3-A600-17DA-1824EDBE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EAF31-7C8E-DD26-F4EA-D6720E3A7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11B48-BC55-34F2-9612-515F425A7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0733B-15AA-D560-1D73-19DE91CB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35380-3E2B-83D2-F5C9-9EE855AC2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D28C421-E71D-A740-A3BB-3524449A7144}" type="datetime1">
              <a:rPr lang="en-CA" smtClean="0"/>
              <a:t>2023-12-15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11DB8-5175-FDA5-7DCF-F2980A18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061F4-97E0-C817-0DEF-682DF813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53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D00CB-B2FE-8461-2A96-735B0757E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2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0C1D6-140E-4F93-3B3C-0178FDCA1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348" y="157987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84758-6959-5441-C027-051FA617DB86}"/>
              </a:ext>
            </a:extLst>
          </p:cNvPr>
          <p:cNvSpPr txBox="1"/>
          <p:nvPr userDrawn="1"/>
        </p:nvSpPr>
        <p:spPr>
          <a:xfrm>
            <a:off x="0" y="6144887"/>
            <a:ext cx="4220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INSTITUTE FOR</a:t>
            </a:r>
            <a:r>
              <a:rPr lang="en-US" sz="800" dirty="0"/>
              <a:t> </a:t>
            </a:r>
          </a:p>
          <a:p>
            <a:r>
              <a:rPr lang="en-US" sz="1200" dirty="0"/>
              <a:t>OIL SANDS INNOVATION</a:t>
            </a:r>
          </a:p>
          <a:p>
            <a:r>
              <a:rPr lang="en-US" sz="900" dirty="0"/>
              <a:t>AT THE UNIVERSITY OF ALBERTA</a:t>
            </a:r>
          </a:p>
          <a:p>
            <a:r>
              <a:rPr lang="en-US" sz="800" dirty="0" err="1"/>
              <a:t>Energy|Environment|Research|Technologies</a:t>
            </a:r>
            <a:endParaRPr lang="en-US" sz="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4DAE5E-FAC1-BB8C-63F1-7EEDF509BDA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030458" y="6207068"/>
            <a:ext cx="1092034" cy="62519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8641FE-1C46-ABAD-405A-AAEAEA4E09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10971" t="24744" r="13561" b="16931"/>
          <a:stretch/>
        </p:blipFill>
        <p:spPr>
          <a:xfrm>
            <a:off x="3252544" y="6333527"/>
            <a:ext cx="1055839" cy="45262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EA1949-349C-03C8-CFBD-3EC1AFCE36D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0" y="6356350"/>
            <a:ext cx="1233132" cy="40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03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E589F7-0D24-3F43-E025-C3F41AE11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458" y="6207068"/>
            <a:ext cx="1092034" cy="6251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D18B71E-CA61-FF0D-A5AC-06A854B0E5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71" t="24744" r="13561" b="16931"/>
          <a:stretch/>
        </p:blipFill>
        <p:spPr>
          <a:xfrm>
            <a:off x="3252544" y="6333527"/>
            <a:ext cx="1055839" cy="4526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D91BCB-91AF-9872-C098-93F69F39FF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356350"/>
            <a:ext cx="1233132" cy="408149"/>
          </a:xfrm>
          <a:prstGeom prst="rect">
            <a:avLst/>
          </a:prstGeom>
        </p:spPr>
      </p:pic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936E8197-EAF8-1FE3-D109-5B2979746AC6}"/>
              </a:ext>
            </a:extLst>
          </p:cNvPr>
          <p:cNvSpPr txBox="1">
            <a:spLocks/>
          </p:cNvSpPr>
          <p:nvPr/>
        </p:nvSpPr>
        <p:spPr>
          <a:xfrm>
            <a:off x="396240" y="1295399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b="1" dirty="0">
                <a:ea typeface="ＭＳ Ｐゴシック" panose="020B0600070205080204" pitchFamily="34" charset="-128"/>
              </a:rPr>
              <a:t>IOSI Project Number and Title: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2BEA5AD1-112F-4F49-91DC-DB3C20C81095}"/>
              </a:ext>
            </a:extLst>
          </p:cNvPr>
          <p:cNvSpPr txBox="1">
            <a:spLocks/>
          </p:cNvSpPr>
          <p:nvPr/>
        </p:nvSpPr>
        <p:spPr bwMode="auto">
          <a:xfrm>
            <a:off x="3962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Investigator(s):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2E0D943-0427-2A6D-4AD1-A8D08785E528}"/>
              </a:ext>
            </a:extLst>
          </p:cNvPr>
          <p:cNvSpPr txBox="1">
            <a:spLocks/>
          </p:cNvSpPr>
          <p:nvPr/>
        </p:nvSpPr>
        <p:spPr bwMode="auto">
          <a:xfrm>
            <a:off x="46634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Team: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(indicate category of HQP – PhD student, undergraduate, etc.)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5483A7ED-77BB-7E83-9823-62337580B994}"/>
              </a:ext>
            </a:extLst>
          </p:cNvPr>
          <p:cNvSpPr txBox="1">
            <a:spLocks/>
          </p:cNvSpPr>
          <p:nvPr/>
        </p:nvSpPr>
        <p:spPr bwMode="auto">
          <a:xfrm>
            <a:off x="396240" y="4599878"/>
            <a:ext cx="3733800" cy="13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Start Date: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eaLnBrk="1" hangingPunct="1">
              <a:buFontTx/>
              <a:buNone/>
            </a:pPr>
            <a:r>
              <a:rPr lang="en-US" altLang="en-US" sz="2000" dirty="0"/>
              <a:t>Project End Date: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D734FF-3765-0B92-F876-CC1E3FB1738E}"/>
              </a:ext>
            </a:extLst>
          </p:cNvPr>
          <p:cNvSpPr txBox="1"/>
          <p:nvPr/>
        </p:nvSpPr>
        <p:spPr>
          <a:xfrm>
            <a:off x="113211" y="188055"/>
            <a:ext cx="8686800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2000" b="1" cap="all" dirty="0">
                <a:solidFill>
                  <a:schemeClr val="accent1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EVENT (stewardship), DATE</a:t>
            </a:r>
            <a:endParaRPr lang="en-CA" sz="2000" dirty="0">
              <a:solidFill>
                <a:schemeClr val="accent1"/>
              </a:solidFill>
              <a:effectLst/>
              <a:ea typeface="MS Mincho" panose="02020609040205080304" pitchFamily="49" charset="-128"/>
            </a:endParaRPr>
          </a:p>
          <a:p>
            <a:pPr algn="ctr"/>
            <a:r>
              <a:rPr lang="en-CA" sz="11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CA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1AF2E8BA-8B44-F3BA-81B4-B073965FF8CB}"/>
              </a:ext>
            </a:extLst>
          </p:cNvPr>
          <p:cNvSpPr txBox="1">
            <a:spLocks/>
          </p:cNvSpPr>
          <p:nvPr/>
        </p:nvSpPr>
        <p:spPr bwMode="auto">
          <a:xfrm>
            <a:off x="4663440" y="459987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Stewards: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2563962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2DA05-7A03-1872-C35E-1A3CBD6B5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 to the project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ABBE0-021F-22D3-D7BE-6A41AE3E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1480B-4E09-CE6C-354E-A3D35F70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4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67108-DB86-C609-1477-8EF64F0D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FC6F-2BAC-1C1D-B8BF-05FA88F57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(Explain what challenges in oil sands industry the projects addresses and expected business benefits)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8409A-0080-F5ED-1E2F-554CE641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6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12FAC-6DBF-6E90-A0E1-946EB5F0E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5DAE-224F-12D1-A140-EBB70A315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0AEF9-7E78-9A77-CF3C-D71304EAF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AE008-1BF2-85D1-346A-F7EDB27CD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32C19-2D8A-7C29-60E3-709E6957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FF583-5D18-B8C8-9EBE-5FFD8BABD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1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ECF7-EA1D-FEEC-3884-53E4EB1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Issues/concerns from last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D430D-FF20-53EB-A054-FF394346E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3D6C1-4FF5-D2A3-3A0E-89F08E8C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6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41890-FEE4-FA9E-ACE7-4BF92242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083AE-DD7A-49DF-A961-CE837FBCD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E3700-1DEA-3AA0-AAC8-2A9CE538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3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1A23-D521-8622-2283-9F7E1165C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75B8-2EE7-2D4F-28BC-D262BFC41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(add more slides as needed)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24DF8-1C5A-0B90-671F-C5C691AF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3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commercialization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63FE-BD37-0ADE-99D8-570588FD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0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plan for the next 6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63FE-BD37-0ADE-99D8-570588FD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122</Words>
  <Application>Microsoft Macintosh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MS Mincho</vt:lpstr>
      <vt:lpstr>ＭＳ Ｐゴシック</vt:lpstr>
      <vt:lpstr>Arial</vt:lpstr>
      <vt:lpstr>Calibri</vt:lpstr>
      <vt:lpstr>Times New Roman</vt:lpstr>
      <vt:lpstr>Office Theme</vt:lpstr>
      <vt:lpstr>PowerPoint Presentation</vt:lpstr>
      <vt:lpstr>Business case</vt:lpstr>
      <vt:lpstr>Project objectives</vt:lpstr>
      <vt:lpstr>Earlier work</vt:lpstr>
      <vt:lpstr>Issues/concerns from last review</vt:lpstr>
      <vt:lpstr>Recent progress report - 1</vt:lpstr>
      <vt:lpstr>Recent progress report - 2</vt:lpstr>
      <vt:lpstr>Conclusions and commercialization potential</vt:lpstr>
      <vt:lpstr>Work plan for the next 6 months</vt:lpstr>
      <vt:lpstr>Looking forward to the project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Semagina</dc:creator>
  <cp:lastModifiedBy>Lindsey Gauthier</cp:lastModifiedBy>
  <cp:revision>14</cp:revision>
  <dcterms:created xsi:type="dcterms:W3CDTF">2022-09-30T19:41:42Z</dcterms:created>
  <dcterms:modified xsi:type="dcterms:W3CDTF">2023-12-15T16:18:20Z</dcterms:modified>
</cp:coreProperties>
</file>