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2"/>
  </p:notesMasterIdLst>
  <p:sldIdLst>
    <p:sldId id="258" r:id="rId2"/>
    <p:sldId id="270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6431"/>
    <p:restoredTop sz="86415"/>
  </p:normalViewPr>
  <p:slideViewPr>
    <p:cSldViewPr snapToGrid="0">
      <p:cViewPr>
        <p:scale>
          <a:sx n="130" d="100"/>
          <a:sy n="130" d="100"/>
        </p:scale>
        <p:origin x="152" y="-17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47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57F50-8B91-5948-99C5-328772D299DD}" type="datetimeFigureOut">
              <a:rPr lang="en-US" smtClean="0"/>
              <a:t>9/4/25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A8010-329F-B145-B1C3-A4632A5F5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95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BA8010-329F-B145-B1C3-A4632A5F52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7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80B3-9AB2-B3E4-9DE0-EE05BAF6D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DC1C6-1084-4E61-A55B-D6EA9A9DF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77B63-1374-6ECC-E804-84814971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270" y="6356351"/>
            <a:ext cx="51435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2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313CB-B187-BD39-DABE-4CEBE52E3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DAB08D-BE47-A07A-AD4E-7D66D10B6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BEF2F-C157-D10E-A234-652D13420A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62A42-0476-AAAF-D89A-8FB2EA577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CA7A8-0164-83DA-FEA0-9CE899DFC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8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A5F8C9-783F-23E8-00A6-41E7CD5CB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F0946-0CE0-1D71-9A89-E834EAC2D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99BBD-8C8B-1ADA-BFDE-91866BF6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74686-F278-6751-4E2E-C1CEA2705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A8BBC-3197-A482-770F-A8609BAB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8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A7CC4-7FDE-3757-891A-9941314D3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0E342-6C41-A9BC-D247-8200637C9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48" y="1362153"/>
            <a:ext cx="78867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66B9343-BFBC-36AE-AB8F-31D2222B5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270" y="6356351"/>
            <a:ext cx="51435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9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0E1B1-D8A0-2AA9-4766-57F0F8FD7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57DDB-3FF9-04D9-9499-4072F897F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80481A-A078-2257-5A2E-7C102D68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270" y="6356351"/>
            <a:ext cx="51435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2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6B7E-16CB-DB83-6802-5F7F3AF1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B93C0-DFE8-BFE2-5396-A2D5DEF5F6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50755-CE3E-BBC9-8210-74996099F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82979FF-90EB-BF1E-2F0C-1D52BBA41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270" y="6356351"/>
            <a:ext cx="51435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7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07B24-F6DF-DA2C-8A7E-27464857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923FB-606C-7319-3659-13692C1DA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06841F-1015-AA5E-1F22-DC5B27578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F76CC4-6C82-F2A9-2829-639611974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3F980E-5FD9-A5AF-EF05-BB69A4320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903423-F1FC-58DD-2A35-49DD47FC11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E2E100-9C9F-EAB0-5F84-DD113FB7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051772-802D-7911-7036-ACDE432AC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2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44769-ADB9-2D10-1454-BE316908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8785E-1FB2-8CA1-615C-832ECDC47D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868A8-29CB-56C1-27F5-AEBCE9CD7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97528-D036-4F59-D7ED-E722013DB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4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4B396E-B645-D4DE-E6CB-73699DCAA1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AAB227-56BA-F13E-01C5-BFD7A3C7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925A9-A8BD-8FA4-9528-00C07AA2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8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6D2A4-5A20-58BC-8F93-379AE55A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8BEB1-6927-ED97-8265-BE2AF7E1B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0D4D93-B69C-95E6-993E-0083A8C53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4AE50-AEEF-1E8C-C660-736583CC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B9F9B-4AFA-A0FA-516E-D519FB2D1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D1F224-0FF3-A600-17DA-1824EDBEF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6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EAF31-7C8E-DD26-F4EA-D6720E3A7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A11B48-BC55-34F2-9612-515F425A71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0733B-15AA-D560-1D73-19DE91CB1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35380-3E2B-83D2-F5C9-9EE855AC23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11DB8-5175-FDA5-7DCF-F2980A189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061F4-97E0-C817-0DEF-682DF813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46E333-0709-6444-8E7E-AD0ED6494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5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AD00CB-B2FE-8461-2A96-735B0757E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62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0C1D6-140E-4F93-3B3C-0178FDCA1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348" y="157987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884758-6959-5441-C027-051FA617DB86}"/>
              </a:ext>
            </a:extLst>
          </p:cNvPr>
          <p:cNvSpPr txBox="1"/>
          <p:nvPr userDrawn="1"/>
        </p:nvSpPr>
        <p:spPr>
          <a:xfrm>
            <a:off x="0" y="6144887"/>
            <a:ext cx="4220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INSTITUTE FOR</a:t>
            </a:r>
            <a:r>
              <a:rPr lang="en-US" sz="800" dirty="0"/>
              <a:t> </a:t>
            </a:r>
          </a:p>
          <a:p>
            <a:r>
              <a:rPr lang="en-US" sz="1200" dirty="0"/>
              <a:t>OIL SANDS INNOVATION</a:t>
            </a:r>
          </a:p>
          <a:p>
            <a:r>
              <a:rPr lang="en-US" sz="900" dirty="0"/>
              <a:t>AT THE UNIVERSITY OF ALBERTA</a:t>
            </a:r>
          </a:p>
          <a:p>
            <a:r>
              <a:rPr lang="en-US" sz="800" dirty="0" err="1"/>
              <a:t>Energy|Environment|Research|Technologies</a:t>
            </a:r>
            <a:endParaRPr lang="en-US" sz="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4DAE5E-FAC1-BB8C-63F1-7EEDF509BDA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030458" y="6207068"/>
            <a:ext cx="1092034" cy="6251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8641FE-1C46-ABAD-405A-AAEAEA4E09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10971" t="24744" r="13561" b="16931"/>
          <a:stretch/>
        </p:blipFill>
        <p:spPr>
          <a:xfrm>
            <a:off x="3252544" y="6333527"/>
            <a:ext cx="1055839" cy="45262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EA1949-349C-03C8-CFBD-3EC1AFCE36D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437620" y="6311872"/>
            <a:ext cx="1367512" cy="452627"/>
          </a:xfrm>
          <a:prstGeom prst="rect">
            <a:avLst/>
          </a:prstGeom>
        </p:spPr>
      </p:pic>
      <p:pic>
        <p:nvPicPr>
          <p:cNvPr id="5" name="Picture 4" descr="A logo with blue and yellow text&#10;&#10;Description automatically generated">
            <a:extLst>
              <a:ext uri="{FF2B5EF4-FFF2-40B4-BE49-F238E27FC236}">
                <a16:creationId xmlns:a16="http://schemas.microsoft.com/office/drawing/2014/main" id="{E49B3BFE-DA65-6320-8A37-CE6AB6D0872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rcRect l="7654" t="16687" r="862" b="18431"/>
          <a:stretch/>
        </p:blipFill>
        <p:spPr>
          <a:xfrm>
            <a:off x="5889529" y="6287940"/>
            <a:ext cx="1471645" cy="48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03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5420F6-DC36-20A2-379F-55EF42A8DA79}"/>
              </a:ext>
            </a:extLst>
          </p:cNvPr>
          <p:cNvSpPr txBox="1">
            <a:spLocks/>
          </p:cNvSpPr>
          <p:nvPr/>
        </p:nvSpPr>
        <p:spPr>
          <a:xfrm>
            <a:off x="396240" y="1295399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2800" b="1" dirty="0">
                <a:ea typeface="ＭＳ Ｐゴシック" panose="020B0600070205080204" pitchFamily="34" charset="-128"/>
              </a:rPr>
              <a:t>IOSI Project Number and Title: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72FFF3D-4E2F-45F3-1E20-CB81659BDB95}"/>
              </a:ext>
            </a:extLst>
          </p:cNvPr>
          <p:cNvSpPr txBox="1">
            <a:spLocks/>
          </p:cNvSpPr>
          <p:nvPr/>
        </p:nvSpPr>
        <p:spPr bwMode="auto">
          <a:xfrm>
            <a:off x="396240" y="2764438"/>
            <a:ext cx="3733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dirty="0"/>
              <a:t>Project Investigator(s):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600" dirty="0"/>
              <a:t>XX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600" dirty="0"/>
              <a:t>XX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70622DE-A8C4-7573-ABFE-24BCA1C22292}"/>
              </a:ext>
            </a:extLst>
          </p:cNvPr>
          <p:cNvSpPr txBox="1">
            <a:spLocks/>
          </p:cNvSpPr>
          <p:nvPr/>
        </p:nvSpPr>
        <p:spPr bwMode="auto">
          <a:xfrm>
            <a:off x="4663440" y="2764438"/>
            <a:ext cx="3733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dirty="0"/>
              <a:t>Project Team: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600" dirty="0"/>
              <a:t>XX (indicate category of HQP – PhD student, undergraduate, etc.)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600" dirty="0"/>
              <a:t>XX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600" dirty="0"/>
              <a:t>XX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B36A6FA1-9AF9-73CE-763B-47E7E26C475A}"/>
              </a:ext>
            </a:extLst>
          </p:cNvPr>
          <p:cNvSpPr txBox="1">
            <a:spLocks/>
          </p:cNvSpPr>
          <p:nvPr/>
        </p:nvSpPr>
        <p:spPr bwMode="auto">
          <a:xfrm>
            <a:off x="396240" y="4599878"/>
            <a:ext cx="3733800" cy="13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dirty="0"/>
              <a:t>Project Start Date: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r>
              <a:rPr lang="en-US" altLang="en-US" sz="2000" dirty="0"/>
              <a:t>Project End Date: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52FA5D37-8D22-3378-41D6-93FC9D950FD2}"/>
              </a:ext>
            </a:extLst>
          </p:cNvPr>
          <p:cNvSpPr txBox="1">
            <a:spLocks/>
          </p:cNvSpPr>
          <p:nvPr/>
        </p:nvSpPr>
        <p:spPr bwMode="auto">
          <a:xfrm>
            <a:off x="4663440" y="4599878"/>
            <a:ext cx="3733800" cy="118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 dirty="0"/>
              <a:t>Project Stewards: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600" dirty="0"/>
              <a:t>XX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600" dirty="0"/>
              <a:t>XX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3D6AC2-6684-A92E-F2B4-3D7DA2EA604D}"/>
              </a:ext>
            </a:extLst>
          </p:cNvPr>
          <p:cNvSpPr txBox="1"/>
          <p:nvPr/>
        </p:nvSpPr>
        <p:spPr>
          <a:xfrm>
            <a:off x="113211" y="188055"/>
            <a:ext cx="8686800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000" b="1" cap="all" dirty="0">
                <a:solidFill>
                  <a:schemeClr val="accent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EVENT (stewardship), DATE</a:t>
            </a:r>
            <a:endParaRPr lang="en-CA" sz="2000" dirty="0">
              <a:solidFill>
                <a:schemeClr val="accent1"/>
              </a:solidFill>
              <a:effectLst/>
              <a:ea typeface="MS Mincho" panose="02020609040205080304" pitchFamily="49" charset="-128"/>
            </a:endParaRPr>
          </a:p>
          <a:p>
            <a:pPr algn="ctr"/>
            <a:r>
              <a:rPr lang="en-CA" sz="11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CA" sz="16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3962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2DA05-7A03-1872-C35E-1A3CBD6B5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the project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ABBE0-021F-22D3-D7BE-6A41AE3E4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67108-DB86-C609-1477-8EF64F0DB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4FC6F-2BAC-1C1D-B8BF-05FA88F57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(Explain what challenges in oil sands industry the projects addresses and expected benefits)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60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12FAC-6DBF-6E90-A0E1-946EB5F0E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95DAE-224F-12D1-A140-EBB70A315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8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AE008-1BF2-85D1-346A-F7EDB27CD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32C19-2D8A-7C29-60E3-709E69573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1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4ECF7-EA1D-FEEC-3884-53E4EB18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Issues/concerns from last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D430D-FF20-53EB-A054-FF394346E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69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41890-FEE4-FA9E-ACE7-4BF92242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progress report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083AE-DD7A-49DF-A961-CE837FBCD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3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F1A23-D521-8622-2283-9F7E1165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progress report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A75B8-2EE7-2D4F-28BC-D262BFC41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(add more slides as needed)</a:t>
            </a:r>
          </a:p>
        </p:txBody>
      </p:sp>
    </p:spTree>
    <p:extLst>
      <p:ext uri="{BB962C8B-B14F-4D97-AF65-F5344CB8AC3E}">
        <p14:creationId xmlns:p14="http://schemas.microsoft.com/office/powerpoint/2010/main" val="312053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E1E47-9B32-8A0D-C431-3DFC6F88A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commercialization potential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F7544-EAC2-A083-43E3-BEC1DEED2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09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E1E47-9B32-8A0D-C431-3DFC6F88A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plan for the next 6 months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F7544-EAC2-A083-43E3-BEC1DEED2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08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113</Words>
  <Application>Microsoft Macintosh PowerPoint</Application>
  <PresentationFormat>On-screen Show (4:3)</PresentationFormat>
  <Paragraphs>28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MS Mincho</vt:lpstr>
      <vt:lpstr>ＭＳ Ｐゴシック</vt:lpstr>
      <vt:lpstr>Arial</vt:lpstr>
      <vt:lpstr>Calibri</vt:lpstr>
      <vt:lpstr>Times New Roman</vt:lpstr>
      <vt:lpstr>Office Theme</vt:lpstr>
      <vt:lpstr>PowerPoint Presentation</vt:lpstr>
      <vt:lpstr>Business case</vt:lpstr>
      <vt:lpstr>Project objectives</vt:lpstr>
      <vt:lpstr>Earlier work</vt:lpstr>
      <vt:lpstr>Issues/concerns from last review</vt:lpstr>
      <vt:lpstr>Recent progress report - 1</vt:lpstr>
      <vt:lpstr>Recent progress report - 2</vt:lpstr>
      <vt:lpstr>Conclusions and commercialization potential</vt:lpstr>
      <vt:lpstr>Work plan for the next 6 months</vt:lpstr>
      <vt:lpstr>Looking forward to the project completion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Natalia Semagina</dc:creator>
  <cp:lastModifiedBy>Lindsey Gauthier</cp:lastModifiedBy>
  <cp:revision>14</cp:revision>
  <dcterms:created xsi:type="dcterms:W3CDTF">2022-09-30T19:41:42Z</dcterms:created>
  <dcterms:modified xsi:type="dcterms:W3CDTF">2025-09-04T20:46:36Z</dcterms:modified>
</cp:coreProperties>
</file>